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2" r:id="rId17"/>
    <p:sldId id="270" r:id="rId18"/>
    <p:sldId id="274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33" autoAdjust="0"/>
    <p:restoredTop sz="94660"/>
  </p:normalViewPr>
  <p:slideViewPr>
    <p:cSldViewPr>
      <p:cViewPr varScale="1">
        <p:scale>
          <a:sx n="87" d="100"/>
          <a:sy n="87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F5973-2C3F-4267-BA53-BEDBA120081A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2A77E-9EF3-4745-9E34-106B9B4118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8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2A77E-9EF3-4745-9E34-106B9B41181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60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2A77E-9EF3-4745-9E34-106B9B41181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1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2A77E-9EF3-4745-9E34-106B9B41181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238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2A77E-9EF3-4745-9E34-106B9B41181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46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2A77E-9EF3-4745-9E34-106B9B41181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76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2A77E-9EF3-4745-9E34-106B9B41181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238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2A77E-9EF3-4745-9E34-106B9B41181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034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2A77E-9EF3-4745-9E34-106B9B41181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858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2A77E-9EF3-4745-9E34-106B9B41181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509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2A77E-9EF3-4745-9E34-106B9B41181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69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2A77E-9EF3-4745-9E34-106B9B41181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68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2A77E-9EF3-4745-9E34-106B9B41181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60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2A77E-9EF3-4745-9E34-106B9B41181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64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2A77E-9EF3-4745-9E34-106B9B41181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99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2A77E-9EF3-4745-9E34-106B9B41181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68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2A77E-9EF3-4745-9E34-106B9B41181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22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2A77E-9EF3-4745-9E34-106B9B41181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75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2A77E-9EF3-4745-9E34-106B9B41181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38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EE715A3-8783-4677-8AA3-8D8ECCD0D26C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47DEBE8-2FC8-467E-A451-412CA8EC89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15A3-8783-4677-8AA3-8D8ECCD0D26C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EBE8-2FC8-467E-A451-412CA8EC8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15A3-8783-4677-8AA3-8D8ECCD0D26C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EBE8-2FC8-467E-A451-412CA8EC8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15A3-8783-4677-8AA3-8D8ECCD0D26C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EBE8-2FC8-467E-A451-412CA8EC8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15A3-8783-4677-8AA3-8D8ECCD0D26C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EBE8-2FC8-467E-A451-412CA8EC8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15A3-8783-4677-8AA3-8D8ECCD0D26C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EBE8-2FC8-467E-A451-412CA8EC89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15A3-8783-4677-8AA3-8D8ECCD0D26C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EBE8-2FC8-467E-A451-412CA8EC8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15A3-8783-4677-8AA3-8D8ECCD0D26C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EBE8-2FC8-467E-A451-412CA8EC8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15A3-8783-4677-8AA3-8D8ECCD0D26C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EBE8-2FC8-467E-A451-412CA8EC8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15A3-8783-4677-8AA3-8D8ECCD0D26C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EBE8-2FC8-467E-A451-412CA8EC89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15A3-8783-4677-8AA3-8D8ECCD0D26C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EBE8-2FC8-467E-A451-412CA8EC8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EE715A3-8783-4677-8AA3-8D8ECCD0D26C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47DEBE8-2FC8-467E-A451-412CA8EC8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aasher@ncsmail.or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2400" y="1066800"/>
            <a:ext cx="5943600" cy="10668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tx1"/>
                </a:solidFill>
              </a:rPr>
              <a:t>Welcome!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3276600"/>
            <a:ext cx="3733800" cy="2911812"/>
          </a:xfrm>
        </p:spPr>
        <p:txBody>
          <a:bodyPr>
            <a:normAutofit/>
          </a:bodyPr>
          <a:lstStyle/>
          <a:p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en-US" sz="3200" b="1" dirty="0" smtClean="0">
                <a:solidFill>
                  <a:schemeClr val="tx1"/>
                </a:solidFill>
              </a:rPr>
              <a:t>Mrs. Abby Asher &amp; Mrs. Lori Rospert</a:t>
            </a:r>
          </a:p>
          <a:p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1028" name="Picture 4" descr="http://ts1.mm.bing.net/th?&amp;id=HN.608023423538301449&amp;w=300&amp;h=300&amp;c=0&amp;pid=1.9&amp;rs=0&amp;p=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7338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603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024744" cy="1143000"/>
          </a:xfrm>
        </p:spPr>
        <p:txBody>
          <a:bodyPr/>
          <a:lstStyle/>
          <a:p>
            <a:r>
              <a:rPr lang="en-US" dirty="0" smtClean="0"/>
              <a:t>Birthday Celebrations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/>
          <a:lstStyle/>
          <a:p>
            <a:r>
              <a:rPr lang="en-US" dirty="0" smtClean="0"/>
              <a:t>Birthdays will be celebrated at school on or near your child’s birthday</a:t>
            </a:r>
          </a:p>
          <a:p>
            <a:endParaRPr lang="en-US" dirty="0"/>
          </a:p>
          <a:p>
            <a:r>
              <a:rPr lang="en-US" dirty="0" smtClean="0"/>
              <a:t>The monthly calendar will list your child’s celebration day</a:t>
            </a:r>
          </a:p>
          <a:p>
            <a:endParaRPr lang="en-US" dirty="0"/>
          </a:p>
          <a:p>
            <a:r>
              <a:rPr lang="en-US" dirty="0" smtClean="0"/>
              <a:t>Birthday treats are welcome – Please keep treats served at school kid friendly</a:t>
            </a:r>
            <a:endParaRPr lang="en-US" dirty="0"/>
          </a:p>
        </p:txBody>
      </p:sp>
      <p:pic>
        <p:nvPicPr>
          <p:cNvPr id="5122" name="Picture 2" descr="C:\Users\Cindy McLaughlin\AppData\Local\Microsoft\Windows\Temporary Internet Files\Content.IE5\31VFYIYW\birthdays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724400"/>
            <a:ext cx="1760220" cy="16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19042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024744" cy="1143000"/>
          </a:xfrm>
        </p:spPr>
        <p:txBody>
          <a:bodyPr/>
          <a:lstStyle/>
          <a:p>
            <a:r>
              <a:rPr lang="en-US" dirty="0" smtClean="0"/>
              <a:t>Snack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4676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A nutritional snack will be provided daily</a:t>
            </a:r>
          </a:p>
          <a:p>
            <a:endParaRPr lang="en-US" dirty="0"/>
          </a:p>
          <a:p>
            <a:r>
              <a:rPr lang="en-US" dirty="0" smtClean="0"/>
              <a:t>On a rotating basis, parents will provide juice (this will be listed on the monthly calendar) </a:t>
            </a:r>
          </a:p>
          <a:p>
            <a:endParaRPr lang="en-US" dirty="0"/>
          </a:p>
          <a:p>
            <a:r>
              <a:rPr lang="en-US" dirty="0" smtClean="0"/>
              <a:t>100% Juice</a:t>
            </a:r>
          </a:p>
          <a:p>
            <a:endParaRPr lang="en-US" dirty="0"/>
          </a:p>
          <a:p>
            <a:r>
              <a:rPr lang="en-US" dirty="0" smtClean="0"/>
              <a:t>Please inform us of any food allergies</a:t>
            </a:r>
            <a:endParaRPr lang="en-US" dirty="0"/>
          </a:p>
        </p:txBody>
      </p:sp>
      <p:pic>
        <p:nvPicPr>
          <p:cNvPr id="6147" name="Picture 3" descr="C:\Users\Cindy McLaughlin\AppData\Local\Microsoft\Windows\Temporary Internet Files\Content.IE5\7U78SD4N\snack1[1].png"/>
          <p:cNvPicPr>
            <a:picLocks noChangeAspect="1" noChangeArrowheads="1"/>
          </p:cNvPicPr>
          <p:nvPr/>
        </p:nvPicPr>
        <p:blipFill>
          <a:blip r:embed="rId3" cstate="print"/>
          <a:srcRect l="13235" t="5882" r="11765" b="7843"/>
          <a:stretch>
            <a:fillRect/>
          </a:stretch>
        </p:blipFill>
        <p:spPr bwMode="auto">
          <a:xfrm>
            <a:off x="6858000" y="4876800"/>
            <a:ext cx="1589809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66155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024744" cy="1143000"/>
          </a:xfrm>
        </p:spPr>
        <p:txBody>
          <a:bodyPr/>
          <a:lstStyle/>
          <a:p>
            <a:r>
              <a:rPr lang="en-US" dirty="0" smtClean="0"/>
              <a:t>Dress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153400" cy="4648200"/>
          </a:xfrm>
        </p:spPr>
        <p:txBody>
          <a:bodyPr/>
          <a:lstStyle/>
          <a:p>
            <a:r>
              <a:rPr lang="en-US" dirty="0" smtClean="0"/>
              <a:t>No sandals, </a:t>
            </a:r>
            <a:r>
              <a:rPr lang="en-US" dirty="0"/>
              <a:t>U</a:t>
            </a:r>
            <a:r>
              <a:rPr lang="en-US" dirty="0" smtClean="0"/>
              <a:t>gg boots, or crocks – children will be running, climbing and playing outside or in the gym</a:t>
            </a:r>
          </a:p>
          <a:p>
            <a:endParaRPr lang="en-US" dirty="0"/>
          </a:p>
          <a:p>
            <a:r>
              <a:rPr lang="en-US" dirty="0" smtClean="0"/>
              <a:t>Comfortable and washable clothing</a:t>
            </a:r>
          </a:p>
          <a:p>
            <a:endParaRPr lang="en-US" dirty="0"/>
          </a:p>
          <a:p>
            <a:r>
              <a:rPr lang="en-US" dirty="0" smtClean="0"/>
              <a:t>Weather appropriate (please send coats, hats, and mittens when weather turns cold) </a:t>
            </a:r>
          </a:p>
          <a:p>
            <a:endParaRPr lang="en-US" dirty="0"/>
          </a:p>
          <a:p>
            <a:r>
              <a:rPr lang="en-US" dirty="0" smtClean="0"/>
              <a:t>Graphic tees must be appropriate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170" name="Picture 2" descr="C:\Users\Cindy McLaughlin\AppData\Local\Microsoft\Windows\Temporary Internet Files\Content.IE5\C3NW0UTJ\boy-148779_64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495800"/>
            <a:ext cx="1137999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2889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024744" cy="1143000"/>
          </a:xfrm>
        </p:spPr>
        <p:txBody>
          <a:bodyPr/>
          <a:lstStyle/>
          <a:p>
            <a:r>
              <a:rPr lang="en-US" dirty="0" smtClean="0"/>
              <a:t>School Supplies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 complete change of clothes in a gallon sized zip lock bag labeled with your child’s name.</a:t>
            </a:r>
          </a:p>
          <a:p>
            <a:r>
              <a:rPr lang="en-US" dirty="0" smtClean="0"/>
              <a:t>Backpack (large enough </a:t>
            </a:r>
            <a:r>
              <a:rPr lang="en-US" dirty="0"/>
              <a:t>to hold </a:t>
            </a:r>
            <a:r>
              <a:rPr lang="en-US" dirty="0" smtClean="0"/>
              <a:t> </a:t>
            </a:r>
            <a:r>
              <a:rPr lang="en-US" dirty="0"/>
              <a:t>9 x 12 </a:t>
            </a:r>
            <a:r>
              <a:rPr lang="en-US" dirty="0" smtClean="0"/>
              <a:t>paper, no </a:t>
            </a:r>
            <a:r>
              <a:rPr lang="en-US" dirty="0"/>
              <a:t>wheels, please) </a:t>
            </a:r>
            <a:endParaRPr lang="en-US" dirty="0" smtClean="0"/>
          </a:p>
          <a:p>
            <a:r>
              <a:rPr lang="en-US" dirty="0" smtClean="0"/>
              <a:t>2 </a:t>
            </a:r>
            <a:r>
              <a:rPr lang="en-US" dirty="0"/>
              <a:t>packages of 5 </a:t>
            </a:r>
            <a:r>
              <a:rPr lang="en-US" dirty="0" smtClean="0"/>
              <a:t>ounce paper or </a:t>
            </a:r>
            <a:r>
              <a:rPr lang="en-US" dirty="0"/>
              <a:t>plastic </a:t>
            </a:r>
            <a:r>
              <a:rPr lang="en-US" dirty="0" smtClean="0"/>
              <a:t>cups</a:t>
            </a:r>
          </a:p>
          <a:p>
            <a:r>
              <a:rPr lang="en-US" dirty="0" smtClean="0"/>
              <a:t>2 container </a:t>
            </a:r>
            <a:r>
              <a:rPr lang="en-US" dirty="0"/>
              <a:t>of Clorox </a:t>
            </a:r>
            <a:r>
              <a:rPr lang="en-US" dirty="0" smtClean="0"/>
              <a:t>wipes</a:t>
            </a:r>
          </a:p>
          <a:p>
            <a:r>
              <a:rPr lang="en-US" dirty="0" smtClean="0"/>
              <a:t>1 package 6” paper plates (cheap)</a:t>
            </a:r>
          </a:p>
          <a:p>
            <a:r>
              <a:rPr lang="en-US" dirty="0"/>
              <a:t>1 one inch binder </a:t>
            </a:r>
            <a:endParaRPr lang="en-US" dirty="0" smtClean="0"/>
          </a:p>
          <a:p>
            <a:r>
              <a:rPr lang="en-US" dirty="0"/>
              <a:t>2 rolls of paper </a:t>
            </a:r>
            <a:r>
              <a:rPr lang="en-US" dirty="0" smtClean="0"/>
              <a:t>towels</a:t>
            </a:r>
          </a:p>
          <a:p>
            <a:r>
              <a:rPr lang="en-US" dirty="0" smtClean="0"/>
              <a:t>1 package of napkins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C:\Users\Cindy McLaughlin\AppData\Local\Microsoft\Windows\Temporary Internet Files\Content.IE5\31VFYIYW\school_supplies_4k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038600"/>
            <a:ext cx="2438400" cy="2085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322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item per week</a:t>
            </a:r>
          </a:p>
          <a:p>
            <a:endParaRPr lang="en-US" dirty="0" smtClean="0"/>
          </a:p>
          <a:p>
            <a:r>
              <a:rPr lang="en-US" dirty="0" smtClean="0"/>
              <a:t>Please keep all shares school appropriate.  Please do not send toys with weapons or inappropriate clothing.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8194" name="Picture 2" descr="C:\Users\Cindy McLaughlin\AppData\Local\Microsoft\Windows\Temporary Internet Files\Content.IE5\C3NW0UTJ\giraffe-plush-toy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267200"/>
            <a:ext cx="1371600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7672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6637468" cy="1362075"/>
          </a:xfrm>
        </p:spPr>
        <p:txBody>
          <a:bodyPr/>
          <a:lstStyle/>
          <a:p>
            <a:r>
              <a:rPr lang="en-US" dirty="0" smtClean="0"/>
              <a:t>Family Page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362200"/>
            <a:ext cx="6858000" cy="2667000"/>
          </a:xfrm>
        </p:spPr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 smtClean="0"/>
              <a:t>Help your child decorate a page to tell us a little bit about your family! (please take paper with you tonight)</a:t>
            </a:r>
          </a:p>
          <a:p>
            <a:pPr>
              <a:buFont typeface="Courier New" pitchFamily="49" charset="0"/>
              <a:buChar char="o"/>
            </a:pPr>
            <a:endParaRPr lang="en-US" sz="2400" dirty="0" smtClean="0"/>
          </a:p>
          <a:p>
            <a:pPr>
              <a:buFont typeface="Courier New" pitchFamily="49" charset="0"/>
              <a:buChar char="o"/>
            </a:pPr>
            <a:r>
              <a:rPr lang="en-US" sz="2400" dirty="0" smtClean="0"/>
              <a:t>Add photos of family, interests, pets, vacations, etc. </a:t>
            </a:r>
          </a:p>
          <a:p>
            <a:pPr>
              <a:buFont typeface="Courier New" pitchFamily="49" charset="0"/>
              <a:buChar char="o"/>
            </a:pPr>
            <a:endParaRPr lang="en-US" sz="2400" dirty="0" smtClean="0"/>
          </a:p>
          <a:p>
            <a:pPr>
              <a:buFont typeface="Courier New" pitchFamily="49" charset="0"/>
              <a:buChar char="o"/>
            </a:pPr>
            <a:r>
              <a:rPr lang="en-US" sz="2400" dirty="0" smtClean="0"/>
              <a:t>Please return completed page by September 10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hour delays: Preschool starts at 10 am and ends at Noon</a:t>
            </a:r>
          </a:p>
          <a:p>
            <a:endParaRPr lang="en-US" dirty="0" smtClean="0"/>
          </a:p>
          <a:p>
            <a:r>
              <a:rPr lang="en-US" dirty="0" smtClean="0"/>
              <a:t>School &amp; classroom websites </a:t>
            </a:r>
          </a:p>
          <a:p>
            <a:endParaRPr lang="en-US" dirty="0"/>
          </a:p>
          <a:p>
            <a:r>
              <a:rPr lang="en-US" dirty="0" smtClean="0"/>
              <a:t>Funerals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163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024744" cy="1143000"/>
          </a:xfrm>
        </p:spPr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Red folders</a:t>
            </a:r>
          </a:p>
          <a:p>
            <a:pPr lvl="1"/>
            <a:r>
              <a:rPr lang="en-US" dirty="0"/>
              <a:t>Notes from school will be sent home</a:t>
            </a:r>
          </a:p>
          <a:p>
            <a:pPr lvl="1"/>
            <a:r>
              <a:rPr lang="en-US" dirty="0"/>
              <a:t>Send notes to school (checked daily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newsletters </a:t>
            </a:r>
            <a:r>
              <a:rPr lang="en-US" dirty="0" smtClean="0"/>
              <a:t>and </a:t>
            </a:r>
            <a:r>
              <a:rPr lang="en-US" dirty="0" smtClean="0"/>
              <a:t>calendars</a:t>
            </a:r>
          </a:p>
          <a:p>
            <a:endParaRPr lang="en-US" dirty="0"/>
          </a:p>
          <a:p>
            <a:r>
              <a:rPr lang="en-US" dirty="0" smtClean="0"/>
              <a:t>Remind App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School/ class website (www.ncsweb.org)</a:t>
            </a:r>
          </a:p>
          <a:p>
            <a:endParaRPr lang="en-US" dirty="0"/>
          </a:p>
          <a:p>
            <a:r>
              <a:rPr lang="en-US" dirty="0" smtClean="0"/>
              <a:t>E-mail: </a:t>
            </a:r>
            <a:r>
              <a:rPr lang="en-US" dirty="0" smtClean="0">
                <a:hlinkClick r:id="rId3"/>
              </a:rPr>
              <a:t>aasher@ncsmail.org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School Phone: 419-668-8480</a:t>
            </a:r>
          </a:p>
          <a:p>
            <a:endParaRPr lang="en-US" dirty="0" smtClean="0"/>
          </a:p>
          <a:p>
            <a:r>
              <a:rPr lang="en-US" dirty="0" smtClean="0"/>
              <a:t>Conferences and Progress Reports twice a year (fall &amp; spring)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9218" name="Picture 2" descr="C:\Users\Cindy McLaughlin\AppData\Local\Microsoft\Windows\Temporary Internet Files\Content.IE5\7U78SD4N\samsung_galaxy_s4_mini_android_phone_announced_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990600"/>
            <a:ext cx="1600200" cy="16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7563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6213" t="16289" r="21706" b="20724"/>
          <a:stretch/>
        </p:blipFill>
        <p:spPr>
          <a:xfrm>
            <a:off x="1143000" y="381000"/>
            <a:ext cx="6434956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761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attending tonight.</a:t>
            </a:r>
          </a:p>
          <a:p>
            <a:endParaRPr lang="en-US" dirty="0"/>
          </a:p>
          <a:p>
            <a:r>
              <a:rPr lang="en-US" dirty="0" smtClean="0"/>
              <a:t>Mrs. Rospert and I are looking forward to a great year!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42" name="Picture 2" descr="C:\Users\Cindy McLaughlin\AppData\Local\Microsoft\Windows\Temporary Internet Files\Content.IE5\C3YE23B8\thank-you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657600"/>
            <a:ext cx="4455960" cy="274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92131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024744" cy="1143000"/>
          </a:xfrm>
        </p:spPr>
        <p:txBody>
          <a:bodyPr/>
          <a:lstStyle/>
          <a:p>
            <a:r>
              <a:rPr lang="en-US" dirty="0" smtClean="0"/>
              <a:t>Mrs. Asher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96200" cy="4800600"/>
          </a:xfrm>
        </p:spPr>
        <p:txBody>
          <a:bodyPr>
            <a:normAutofit/>
          </a:bodyPr>
          <a:lstStyle/>
          <a:p>
            <a:r>
              <a:rPr lang="en-US" dirty="0"/>
              <a:t>Bachelor of Science in </a:t>
            </a:r>
            <a:r>
              <a:rPr lang="en-US" dirty="0" smtClean="0"/>
              <a:t>Education from BGSU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/>
              <a:t>State of Ohio Teaching license Pre-K through </a:t>
            </a:r>
            <a:r>
              <a:rPr lang="en-US" dirty="0" smtClean="0"/>
              <a:t>5</a:t>
            </a:r>
          </a:p>
          <a:p>
            <a:endParaRPr lang="en-US" dirty="0" smtClean="0"/>
          </a:p>
          <a:p>
            <a:r>
              <a:rPr lang="en-US" dirty="0" smtClean="0"/>
              <a:t>Reading endorsement, and Third Grade Guarantee endorsement</a:t>
            </a:r>
          </a:p>
          <a:p>
            <a:endParaRPr lang="en-US" dirty="0" smtClean="0"/>
          </a:p>
          <a:p>
            <a:r>
              <a:rPr lang="en-US" dirty="0" smtClean="0"/>
              <a:t>Previous work experiences: preschool/ kindergarten teacher, physical education teacher, high school soccer coach, and high school swim coach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218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24744" cy="1143000"/>
          </a:xfrm>
        </p:spPr>
        <p:txBody>
          <a:bodyPr/>
          <a:lstStyle/>
          <a:p>
            <a:r>
              <a:rPr lang="en-US" dirty="0" smtClean="0"/>
              <a:t>Mrs. Rospert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Graduate of Western Reserve High School, Terra Technical College </a:t>
            </a:r>
          </a:p>
          <a:p>
            <a:r>
              <a:rPr lang="en-US" dirty="0" smtClean="0"/>
              <a:t>Registered Teacher’s Aide with the Diocese of Toledo</a:t>
            </a:r>
          </a:p>
          <a:p>
            <a:r>
              <a:rPr lang="en-US" dirty="0" smtClean="0"/>
              <a:t>I have worked for Norwalk Catholic Schools since 1999, including being a Kindergarten Aide </a:t>
            </a:r>
          </a:p>
          <a:p>
            <a:r>
              <a:rPr lang="en-US" dirty="0" smtClean="0"/>
              <a:t>Parishioner at St. Paul Catholic Church, active in various parish ministries/activities</a:t>
            </a:r>
          </a:p>
          <a:p>
            <a:r>
              <a:rPr lang="en-US" dirty="0" smtClean="0"/>
              <a:t>4-H Advisor for the Huron County Clovers</a:t>
            </a:r>
          </a:p>
          <a:p>
            <a:r>
              <a:rPr lang="en-US" dirty="0" smtClean="0"/>
              <a:t>My husband Steve and I have two </a:t>
            </a:r>
            <a:r>
              <a:rPr lang="en-US" dirty="0" smtClean="0"/>
              <a:t>adult children; Kimberly and Brad and his wife Samantha who have just blessed me with my first grandchild, Levi.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069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For the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goal is to create a safe and respectful environment that promotes learning and the development of life long skills.  </a:t>
            </a:r>
          </a:p>
          <a:p>
            <a:r>
              <a:rPr lang="en-US" dirty="0" smtClean="0"/>
              <a:t>Within the lessons and activities, all areas of development will be addressed including: intellectual, language, social-emotional, physical, and creative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406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 – directed and student – directed activities are used daily </a:t>
            </a:r>
          </a:p>
          <a:p>
            <a:endParaRPr lang="en-US" dirty="0" smtClean="0"/>
          </a:p>
          <a:p>
            <a:r>
              <a:rPr lang="en-US" dirty="0" smtClean="0"/>
              <a:t>Learning centers include: math, science, writing, reading/listening, art, dramatic play, sensory table, light table, woodworking, and snack   </a:t>
            </a:r>
            <a:endParaRPr lang="en-US" dirty="0"/>
          </a:p>
        </p:txBody>
      </p:sp>
      <p:pic>
        <p:nvPicPr>
          <p:cNvPr id="2050" name="Picture 2" descr="C:\Users\Cindy McLaughlin\AppData\Local\Microsoft\Windows\Temporary Internet Files\Content.IE5\31VFYIYW\rk8_teacher1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572000"/>
            <a:ext cx="1905000" cy="1800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18370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Handwriting Without Tears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Alphabet is presented and taught in a developmental progression, starting with easier letters and working towards harder letters.  </a:t>
            </a:r>
          </a:p>
          <a:p>
            <a:endParaRPr lang="en-US" dirty="0"/>
          </a:p>
          <a:p>
            <a:r>
              <a:rPr lang="en-US" dirty="0" smtClean="0"/>
              <a:t>Proper pencil grip and paper placement</a:t>
            </a:r>
            <a:endParaRPr lang="en-US" dirty="0"/>
          </a:p>
        </p:txBody>
      </p:sp>
      <p:pic>
        <p:nvPicPr>
          <p:cNvPr id="3074" name="Picture 2" descr="C:\Users\Cindy McLaughlin\AppData\Local\Microsoft\Windows\Temporary Internet Files\Content.IE5\TMUSJVMU\pencil-160444_64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242094">
            <a:off x="6692689" y="4294322"/>
            <a:ext cx="1688079" cy="228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6800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Handwriting Without Tears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have handwriting each week </a:t>
            </a:r>
          </a:p>
          <a:p>
            <a:endParaRPr lang="en-US" dirty="0"/>
          </a:p>
          <a:p>
            <a:r>
              <a:rPr lang="en-US" dirty="0" smtClean="0"/>
              <a:t>Later in the year a workbook will be sent home with indicated pages to complete as homework</a:t>
            </a:r>
          </a:p>
          <a:p>
            <a:endParaRPr lang="en-US" dirty="0"/>
          </a:p>
          <a:p>
            <a:r>
              <a:rPr lang="en-US" dirty="0" smtClean="0"/>
              <a:t>Writing and recognizing their names</a:t>
            </a:r>
          </a:p>
          <a:p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110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024744" cy="1143000"/>
          </a:xfrm>
        </p:spPr>
        <p:txBody>
          <a:bodyPr/>
          <a:lstStyle/>
          <a:p>
            <a:r>
              <a:rPr lang="en-US" dirty="0" smtClean="0"/>
              <a:t>Daily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8:50 am - Back doors open and students may enter the classroom (students </a:t>
            </a:r>
            <a:r>
              <a:rPr lang="en-US" dirty="0" smtClean="0"/>
              <a:t>are </a:t>
            </a:r>
            <a:r>
              <a:rPr lang="en-US" dirty="0" smtClean="0"/>
              <a:t>not be dropped </a:t>
            </a:r>
            <a:r>
              <a:rPr lang="en-US" dirty="0" smtClean="0"/>
              <a:t>off in parking lot)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9:00 am  - Class starts (Please arrive on time)</a:t>
            </a:r>
          </a:p>
          <a:p>
            <a:endParaRPr lang="en-US" dirty="0" smtClean="0"/>
          </a:p>
          <a:p>
            <a:r>
              <a:rPr lang="en-US" dirty="0" smtClean="0"/>
              <a:t>11:25 am - Dismissal at Main doors (please complete child pickup form with names of all Individuals who will be picking up students, ID’s must be brought when picking up students) </a:t>
            </a:r>
          </a:p>
          <a:p>
            <a:endParaRPr lang="en-US" dirty="0"/>
          </a:p>
          <a:p>
            <a:r>
              <a:rPr lang="en-US" dirty="0" smtClean="0"/>
              <a:t>If your child will not be present at school, please call the school that morning by 9:30 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685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024744" cy="1143000"/>
          </a:xfrm>
        </p:spPr>
        <p:txBody>
          <a:bodyPr/>
          <a:lstStyle/>
          <a:p>
            <a:r>
              <a:rPr lang="en-US" dirty="0" smtClean="0"/>
              <a:t>Volunteers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Extra help on field-trips and party days is always appreciated!</a:t>
            </a:r>
          </a:p>
          <a:p>
            <a:endParaRPr lang="en-US" dirty="0" smtClean="0"/>
          </a:p>
          <a:p>
            <a:r>
              <a:rPr lang="en-US" dirty="0" smtClean="0"/>
              <a:t>All volunteers must complete the Protecting </a:t>
            </a:r>
            <a:r>
              <a:rPr lang="en-US" dirty="0" smtClean="0"/>
              <a:t>God’s Children online course (Free), </a:t>
            </a:r>
            <a:r>
              <a:rPr lang="en-US" dirty="0" smtClean="0"/>
              <a:t>and have a </a:t>
            </a:r>
            <a:r>
              <a:rPr lang="en-US" dirty="0" smtClean="0"/>
              <a:t>Social Security number background </a:t>
            </a:r>
            <a:r>
              <a:rPr lang="en-US" dirty="0" smtClean="0"/>
              <a:t>check on </a:t>
            </a:r>
            <a:r>
              <a:rPr lang="en-US" dirty="0" smtClean="0"/>
              <a:t>file.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booster seat is needed for each student going on field trips.</a:t>
            </a:r>
          </a:p>
          <a:p>
            <a:endParaRPr lang="en-US" dirty="0"/>
          </a:p>
          <a:p>
            <a:r>
              <a:rPr lang="en-US" dirty="0" smtClean="0"/>
              <a:t>If you are interested in volunteering, please let us know!</a:t>
            </a:r>
            <a:endParaRPr lang="en-US" dirty="0"/>
          </a:p>
        </p:txBody>
      </p:sp>
      <p:pic>
        <p:nvPicPr>
          <p:cNvPr id="4098" name="Picture 2" descr="C:\Users\Cindy McLaughlin\AppData\Local\Microsoft\Windows\Temporary Internet Files\Content.IE5\7U78SD4N\we-love-volunteers[1].jpg"/>
          <p:cNvPicPr>
            <a:picLocks noChangeAspect="1" noChangeArrowheads="1"/>
          </p:cNvPicPr>
          <p:nvPr/>
        </p:nvPicPr>
        <p:blipFill>
          <a:blip r:embed="rId3" cstate="print"/>
          <a:srcRect t="20000" b="26667"/>
          <a:stretch>
            <a:fillRect/>
          </a:stretch>
        </p:blipFill>
        <p:spPr bwMode="auto">
          <a:xfrm>
            <a:off x="6553200" y="914400"/>
            <a:ext cx="1600200" cy="8534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97885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2368</TotalTime>
  <Words>820</Words>
  <Application>Microsoft Office PowerPoint</Application>
  <PresentationFormat>On-screen Show (4:3)</PresentationFormat>
  <Paragraphs>139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Century Gothic</vt:lpstr>
      <vt:lpstr>Courier New</vt:lpstr>
      <vt:lpstr>Wingdings 2</vt:lpstr>
      <vt:lpstr>Austin</vt:lpstr>
      <vt:lpstr>Welcome!</vt:lpstr>
      <vt:lpstr>Mrs. Asher</vt:lpstr>
      <vt:lpstr>Mrs. Rospert</vt:lpstr>
      <vt:lpstr>Mission For the Class</vt:lpstr>
      <vt:lpstr>In the classroom</vt:lpstr>
      <vt:lpstr>Handwriting Without Tears</vt:lpstr>
      <vt:lpstr>Handwriting Without Tears</vt:lpstr>
      <vt:lpstr>Daily Schedule</vt:lpstr>
      <vt:lpstr>Volunteers</vt:lpstr>
      <vt:lpstr>Birthday Celebrations</vt:lpstr>
      <vt:lpstr>Snack</vt:lpstr>
      <vt:lpstr>Dress Code</vt:lpstr>
      <vt:lpstr>School Supplies</vt:lpstr>
      <vt:lpstr>Share time</vt:lpstr>
      <vt:lpstr>Family Page</vt:lpstr>
      <vt:lpstr>Good to know</vt:lpstr>
      <vt:lpstr>Communication</vt:lpstr>
      <vt:lpstr>PowerPoint Presentation</vt:lpstr>
      <vt:lpstr>Thank You!!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Abby</dc:creator>
  <cp:lastModifiedBy>PTO-3M214V1</cp:lastModifiedBy>
  <cp:revision>86</cp:revision>
  <dcterms:created xsi:type="dcterms:W3CDTF">2014-08-12T17:33:04Z</dcterms:created>
  <dcterms:modified xsi:type="dcterms:W3CDTF">2016-08-17T21:26:46Z</dcterms:modified>
</cp:coreProperties>
</file>